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  <p:embeddedFont>
      <p:font typeface="Lato Light"/>
      <p:regular r:id="rId22"/>
      <p:bold r:id="rId23"/>
      <p:italic r:id="rId24"/>
      <p:boldItalic r:id="rId25"/>
    </p:embeddedFont>
    <p:embeddedFont>
      <p:font typeface="Fira Sans ExtraBold"/>
      <p:bold r:id="rId26"/>
      <p:boldItalic r:id="rId27"/>
    </p:embeddedFont>
    <p:embeddedFont>
      <p:font typeface="Comfortaa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42">
          <p15:clr>
            <a:srgbClr val="9AA0A6"/>
          </p15:clr>
        </p15:guide>
        <p15:guide id="2" pos="499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0" roundtripDataSignature="AMtx7miT6NLSoiL7DXOTm7eS2W8xz8Pm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42" orient="horz"/>
        <p:guide pos="49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22" Type="http://schemas.openxmlformats.org/officeDocument/2006/relationships/font" Target="fonts/LatoLight-regular.fntdata"/><Relationship Id="rId21" Type="http://schemas.openxmlformats.org/officeDocument/2006/relationships/font" Target="fonts/RobotoMedium-boldItalic.fntdata"/><Relationship Id="rId24" Type="http://schemas.openxmlformats.org/officeDocument/2006/relationships/font" Target="fonts/LatoLight-italic.fntdata"/><Relationship Id="rId23" Type="http://schemas.openxmlformats.org/officeDocument/2006/relationships/font" Target="fonts/Lato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ExtraBold-bold.fntdata"/><Relationship Id="rId25" Type="http://schemas.openxmlformats.org/officeDocument/2006/relationships/font" Target="fonts/LatoLight-boldItalic.fntdata"/><Relationship Id="rId28" Type="http://schemas.openxmlformats.org/officeDocument/2006/relationships/font" Target="fonts/Comfortaa-regular.fntdata"/><Relationship Id="rId27" Type="http://schemas.openxmlformats.org/officeDocument/2006/relationships/font" Target="fonts/FiraSansExtra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omforta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RobotoMedium-bold.fntdata"/><Relationship Id="rId18" Type="http://schemas.openxmlformats.org/officeDocument/2006/relationships/font" Target="fonts/RobotoMedium-regular.fntdata"/></Relationships>
</file>

<file path=ppt/media/image1.png>
</file>

<file path=ppt/media/image10.png>
</file>

<file path=ppt/media/image11.png>
</file>

<file path=ppt/media/image12.gif>
</file>

<file path=ppt/media/image13.png>
</file>

<file path=ppt/media/image14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d-ID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0aa72e66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gb0aa72e66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0aa72e662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b0aa72e662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0aa72e662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gb0aa72e662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b0aa72e662_0_1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b0aa72e662_0_1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ea2601508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gdea2601508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ea2601508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gdea2601508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b0aa72e662_0_1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gb0aa72e662_0_1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0aa72e662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gb0aa72e662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9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 Layout_2_1_1_1">
    <p:bg>
      <p:bgPr>
        <a:solidFill>
          <a:srgbClr val="F4F6FB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8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274BB">
              <a:alpha val="235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8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 Layout_2_1_1_1_1">
    <p:bg>
      <p:bgPr>
        <a:solidFill>
          <a:srgbClr val="F4F6FB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9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9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" name="Google Shape;48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">
  <p:cSld name="Custom Layout_2_1_1_1_2">
    <p:bg>
      <p:bgPr>
        <a:solidFill>
          <a:srgbClr val="F4F6FB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0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9C8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30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" name="Google Shape;52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 1">
  <p:cSld name="Custom Layout_2_1_1_1_2_1">
    <p:bg>
      <p:bgPr>
        <a:solidFill>
          <a:srgbClr val="F4F6FB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1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C3B67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31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Custom Layout">
  <p:cSld name="23_Custom Layout">
    <p:bg>
      <p:bgPr>
        <a:solidFill>
          <a:srgbClr val="F8A185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2"/>
          <p:cNvSpPr/>
          <p:nvPr>
            <p:ph idx="2" type="pic"/>
          </p:nvPr>
        </p:nvSpPr>
        <p:spPr>
          <a:xfrm>
            <a:off x="0" y="0"/>
            <a:ext cx="42418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32"/>
          <p:cNvSpPr/>
          <p:nvPr/>
        </p:nvSpPr>
        <p:spPr>
          <a:xfrm>
            <a:off x="9785952" y="881805"/>
            <a:ext cx="1293528" cy="1293528"/>
          </a:xfrm>
          <a:prstGeom prst="ellipse">
            <a:avLst/>
          </a:prstGeom>
          <a:solidFill>
            <a:srgbClr val="FCF9D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solidFill>
          <a:srgbClr val="D4ECDC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3"/>
          <p:cNvSpPr/>
          <p:nvPr>
            <p:ph idx="2" type="pic"/>
          </p:nvPr>
        </p:nvSpPr>
        <p:spPr>
          <a:xfrm>
            <a:off x="0" y="0"/>
            <a:ext cx="5570538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 1">
  <p:cSld name="3_Custom Layout_1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4"/>
          <p:cNvSpPr/>
          <p:nvPr>
            <p:ph idx="2" type="pic"/>
          </p:nvPr>
        </p:nvSpPr>
        <p:spPr>
          <a:xfrm>
            <a:off x="0" y="0"/>
            <a:ext cx="6753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Custom Layout">
  <p:cSld name="41_Custom Layout">
    <p:bg>
      <p:bgPr>
        <a:solidFill>
          <a:srgbClr val="E1EBF5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5"/>
          <p:cNvSpPr/>
          <p:nvPr>
            <p:ph idx="2" type="pic"/>
          </p:nvPr>
        </p:nvSpPr>
        <p:spPr>
          <a:xfrm>
            <a:off x="7620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35"/>
          <p:cNvSpPr/>
          <p:nvPr>
            <p:ph idx="3" type="pic"/>
          </p:nvPr>
        </p:nvSpPr>
        <p:spPr>
          <a:xfrm>
            <a:off x="4305300" y="3416300"/>
            <a:ext cx="3543300" cy="3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35"/>
          <p:cNvSpPr/>
          <p:nvPr>
            <p:ph idx="4" type="pic"/>
          </p:nvPr>
        </p:nvSpPr>
        <p:spPr>
          <a:xfrm>
            <a:off x="78486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35"/>
          <p:cNvSpPr/>
          <p:nvPr/>
        </p:nvSpPr>
        <p:spPr>
          <a:xfrm>
            <a:off x="4305300" y="0"/>
            <a:ext cx="3543300" cy="34163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9" name="Google Shape;69;p35"/>
          <p:cNvSpPr/>
          <p:nvPr/>
        </p:nvSpPr>
        <p:spPr>
          <a:xfrm>
            <a:off x="762000" y="3416300"/>
            <a:ext cx="3543300" cy="3441700"/>
          </a:xfrm>
          <a:prstGeom prst="rect">
            <a:avLst/>
          </a:prstGeom>
          <a:solidFill>
            <a:srgbClr val="FDAF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70" name="Google Shape;70;p35"/>
          <p:cNvSpPr/>
          <p:nvPr/>
        </p:nvSpPr>
        <p:spPr>
          <a:xfrm>
            <a:off x="7848600" y="3416300"/>
            <a:ext cx="3543300" cy="3441700"/>
          </a:xfrm>
          <a:prstGeom prst="rect">
            <a:avLst/>
          </a:prstGeom>
          <a:solidFill>
            <a:srgbClr val="F8A18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bg>
      <p:bgPr>
        <a:solidFill>
          <a:srgbClr val="1274BB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solidFill>
          <a:srgbClr val="F8A185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7"/>
          <p:cNvSpPr/>
          <p:nvPr>
            <p:ph idx="2" type="pic"/>
          </p:nvPr>
        </p:nvSpPr>
        <p:spPr>
          <a:xfrm>
            <a:off x="6654800" y="0"/>
            <a:ext cx="55372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0"/>
          <p:cNvSpPr/>
          <p:nvPr>
            <p:ph idx="2" type="pic"/>
          </p:nvPr>
        </p:nvSpPr>
        <p:spPr>
          <a:xfrm>
            <a:off x="0" y="1239520"/>
            <a:ext cx="12192000" cy="4389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solidFill>
          <a:srgbClr val="1274BB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2"/>
          <p:cNvSpPr/>
          <p:nvPr>
            <p:ph idx="2" type="pic"/>
          </p:nvPr>
        </p:nvSpPr>
        <p:spPr>
          <a:xfrm>
            <a:off x="0" y="0"/>
            <a:ext cx="6753125" cy="68580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 Layout_1">
    <p:bg>
      <p:bgPr>
        <a:solidFill>
          <a:srgbClr val="F4F6FB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3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" name="Google Shape;24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solidFill>
          <a:srgbClr val="F4F6FB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4"/>
          <p:cNvSpPr/>
          <p:nvPr/>
        </p:nvSpPr>
        <p:spPr>
          <a:xfrm>
            <a:off x="-1" y="694213"/>
            <a:ext cx="5516881" cy="5393376"/>
          </a:xfrm>
          <a:prstGeom prst="rect">
            <a:avLst/>
          </a:prstGeom>
          <a:solidFill>
            <a:srgbClr val="1274B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24"/>
          <p:cNvSpPr/>
          <p:nvPr/>
        </p:nvSpPr>
        <p:spPr>
          <a:xfrm>
            <a:off x="-702790" y="1985322"/>
            <a:ext cx="1405578" cy="140557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 Layout_2">
    <p:bg>
      <p:bgPr>
        <a:solidFill>
          <a:srgbClr val="F4F6FB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5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5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" name="Google Shape;32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 Layout_2_1">
    <p:bg>
      <p:bgPr>
        <a:solidFill>
          <a:srgbClr val="F4F6FB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6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8A18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26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" name="Google Shape;36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 Layout_2_1_1">
    <p:bg>
      <p:bgPr>
        <a:solidFill>
          <a:srgbClr val="F4F6FB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7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D4ECD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27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" name="Google Shape;40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gif"/><Relationship Id="rId4" Type="http://schemas.openxmlformats.org/officeDocument/2006/relationships/image" Target="../media/image5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gb0aa72e66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gb0aa72e662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14999" y="2609213"/>
            <a:ext cx="6362002" cy="16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gb0aa72e662_0_5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1234350"/>
            <a:ext cx="12192006" cy="438930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gb0aa72e662_0_5"/>
          <p:cNvSpPr/>
          <p:nvPr/>
        </p:nvSpPr>
        <p:spPr>
          <a:xfrm>
            <a:off x="751110" y="1957350"/>
            <a:ext cx="10171500" cy="29433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gb0aa72e662_0_5"/>
          <p:cNvSpPr/>
          <p:nvPr/>
        </p:nvSpPr>
        <p:spPr>
          <a:xfrm>
            <a:off x="1351260" y="2179320"/>
            <a:ext cx="8971200" cy="24993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gb0aa72e662_0_5"/>
          <p:cNvSpPr txBox="1"/>
          <p:nvPr/>
        </p:nvSpPr>
        <p:spPr>
          <a:xfrm>
            <a:off x="1883910" y="3148692"/>
            <a:ext cx="79059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4000"/>
              <a:buFont typeface="Arial"/>
              <a:buNone/>
            </a:pPr>
            <a:r>
              <a:rPr b="0" i="0" lang="id-ID" sz="4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</a:t>
            </a:r>
            <a:r>
              <a:rPr lang="id-ID" sz="4000">
                <a:latin typeface="Fira Sans ExtraBold"/>
                <a:ea typeface="Fira Sans ExtraBold"/>
                <a:cs typeface="Fira Sans ExtraBold"/>
                <a:sym typeface="Fira Sans ExtraBold"/>
              </a:rPr>
              <a:t>1</a:t>
            </a:r>
            <a:r>
              <a:rPr b="0" i="0" lang="id-ID" sz="4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:</a:t>
            </a:r>
            <a:r>
              <a:rPr lang="id-ID" sz="4000">
                <a:latin typeface="Fira Sans ExtraBold"/>
                <a:ea typeface="Fira Sans ExtraBold"/>
                <a:cs typeface="Fira Sans ExtraBold"/>
                <a:sym typeface="Fira Sans ExtraBold"/>
              </a:rPr>
              <a:t> Світ ІТ</a:t>
            </a:r>
            <a:endParaRPr b="0" i="0" sz="40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88" name="Google Shape;88;gb0aa72e662_0_5"/>
          <p:cNvSpPr txBox="1"/>
          <p:nvPr/>
        </p:nvSpPr>
        <p:spPr>
          <a:xfrm>
            <a:off x="4469160" y="3886492"/>
            <a:ext cx="27354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None/>
            </a:pPr>
            <a:r>
              <a:rPr lang="id-ID" sz="1800">
                <a:latin typeface="Roboto"/>
                <a:ea typeface="Roboto"/>
                <a:cs typeface="Roboto"/>
                <a:sym typeface="Roboto"/>
              </a:rPr>
              <a:t>Знайомство</a:t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" name="Google Shape;89;gb0aa72e662_0_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28460" y="2477047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gb0aa72e662_0_14"/>
          <p:cNvPicPr preferRelativeResize="0"/>
          <p:nvPr/>
        </p:nvPicPr>
        <p:blipFill rotWithShape="1">
          <a:blip r:embed="rId3">
            <a:alphaModFix/>
          </a:blip>
          <a:srcRect b="9006" l="5027" r="16534" t="912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gb0aa72e662_0_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500" y="2003100"/>
            <a:ext cx="4615600" cy="38648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b0aa72e662_0_14"/>
          <p:cNvSpPr txBox="1"/>
          <p:nvPr/>
        </p:nvSpPr>
        <p:spPr>
          <a:xfrm>
            <a:off x="3102750" y="611175"/>
            <a:ext cx="5555400" cy="8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i="0" lang="id-ID" sz="45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Правила GoITeens</a:t>
            </a:r>
            <a:endParaRPr b="1" i="0" sz="4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" name="Google Shape;97;gb0aa72e662_0_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4200" y="246050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b0aa72e662_0_14"/>
          <p:cNvSpPr txBox="1"/>
          <p:nvPr/>
        </p:nvSpPr>
        <p:spPr>
          <a:xfrm>
            <a:off x="5039100" y="1611100"/>
            <a:ext cx="7152900" cy="45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b="1" lang="id-ID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Поважайте одногрупників. 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b="1" lang="id-ID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Правило піднятої руки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b="1" lang="id-ID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Всілякого роду малювання та коментування 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 екрані викладача заборонені. 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b="1" lang="id-ID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Відео має бути включеним на початку заняття і вимикатись вкінці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b="1" lang="id-ID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Якщо говорить один, решта мовчать. Всім буде надане слово.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b="0" i="0" sz="4800" u="none" cap="none" strike="noStrike">
              <a:solidFill>
                <a:schemeClr val="accent4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gb0aa72e662_0_156"/>
          <p:cNvPicPr preferRelativeResize="0"/>
          <p:nvPr/>
        </p:nvPicPr>
        <p:blipFill rotWithShape="1">
          <a:blip r:embed="rId3">
            <a:alphaModFix/>
          </a:blip>
          <a:srcRect b="9006" l="5028" r="16528" t="912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b0aa72e662_0_156"/>
          <p:cNvPicPr preferRelativeResize="0"/>
          <p:nvPr/>
        </p:nvPicPr>
        <p:blipFill rotWithShape="1">
          <a:blip r:embed="rId4">
            <a:alphaModFix/>
          </a:blip>
          <a:srcRect b="16846" l="41429" r="12430" t="15361"/>
          <a:stretch/>
        </p:blipFill>
        <p:spPr>
          <a:xfrm>
            <a:off x="0" y="0"/>
            <a:ext cx="36905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gb0aa72e662_0_156"/>
          <p:cNvSpPr txBox="1"/>
          <p:nvPr/>
        </p:nvSpPr>
        <p:spPr>
          <a:xfrm>
            <a:off x="226800" y="1025575"/>
            <a:ext cx="4951200" cy="8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lang="id-ID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Програма</a:t>
            </a:r>
            <a:r>
              <a:rPr b="1" lang="id-ID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4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gb0aa72e662_0_1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4200" y="246050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b0aa72e662_0_156"/>
          <p:cNvSpPr txBox="1"/>
          <p:nvPr/>
        </p:nvSpPr>
        <p:spPr>
          <a:xfrm>
            <a:off x="3690500" y="431925"/>
            <a:ext cx="4233300" cy="56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id-ID" sz="2000">
                <a:highlight>
                  <a:srgbClr val="FFD966"/>
                </a:highlight>
              </a:rPr>
              <a:t>Модуль 1: Світ ІТ</a:t>
            </a:r>
            <a:endParaRPr b="1" sz="2000">
              <a:highlight>
                <a:srgbClr val="FFD966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highlight>
                <a:srgbClr val="FFD966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id-ID" sz="2000">
                <a:highlight>
                  <a:srgbClr val="FFD966"/>
                </a:highlight>
              </a:rPr>
              <a:t>Модуль 3: Самостійність</a:t>
            </a:r>
            <a:endParaRPr b="1" sz="2000">
              <a:highlight>
                <a:srgbClr val="FFD966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highlight>
                <a:srgbClr val="FFD966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id-ID" sz="2000">
                <a:highlight>
                  <a:srgbClr val="FFD966"/>
                </a:highlight>
              </a:rPr>
              <a:t>Модуль 5: Відношення до себе</a:t>
            </a:r>
            <a:endParaRPr b="1" sz="2000">
              <a:highlight>
                <a:srgbClr val="FFD966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highlight>
                <a:srgbClr val="FFD966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id-ID" sz="2000">
                <a:highlight>
                  <a:srgbClr val="FFD966"/>
                </a:highlight>
              </a:rPr>
              <a:t>Модуль 7: Конфлікти</a:t>
            </a:r>
            <a:endParaRPr b="1" sz="2000">
              <a:highlight>
                <a:srgbClr val="FFD966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highlight>
                <a:srgbClr val="FFD966"/>
              </a:highlight>
            </a:endParaRPr>
          </a:p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8" name="Google Shape;108;gb0aa72e662_0_156"/>
          <p:cNvSpPr txBox="1"/>
          <p:nvPr/>
        </p:nvSpPr>
        <p:spPr>
          <a:xfrm>
            <a:off x="310325" y="3471250"/>
            <a:ext cx="4951200" cy="8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lang="id-ID" sz="4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Skills</a:t>
            </a:r>
            <a:endParaRPr b="1" sz="4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gb0aa72e662_0_156"/>
          <p:cNvSpPr txBox="1"/>
          <p:nvPr/>
        </p:nvSpPr>
        <p:spPr>
          <a:xfrm>
            <a:off x="6581700" y="957150"/>
            <a:ext cx="5472300" cy="4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b="1" lang="id-ID" sz="2000">
                <a:solidFill>
                  <a:schemeClr val="dk1"/>
                </a:solidFill>
                <a:highlight>
                  <a:srgbClr val="FFD966"/>
                </a:highlight>
              </a:rPr>
              <a:t>Модуль 2: Емоційний інтелект</a:t>
            </a:r>
            <a:endParaRPr b="1" sz="2000">
              <a:solidFill>
                <a:schemeClr val="dk1"/>
              </a:solidFill>
              <a:highlight>
                <a:srgbClr val="FFD966"/>
              </a:highlight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highlight>
                <a:srgbClr val="FFD966"/>
              </a:highlight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b="1" lang="id-ID" sz="2000">
                <a:solidFill>
                  <a:schemeClr val="dk1"/>
                </a:solidFill>
                <a:highlight>
                  <a:srgbClr val="FFD966"/>
                </a:highlight>
              </a:rPr>
              <a:t>Модуль 4: Публічні виступи</a:t>
            </a:r>
            <a:endParaRPr b="1" sz="2000">
              <a:solidFill>
                <a:schemeClr val="dk1"/>
              </a:solidFill>
              <a:highlight>
                <a:srgbClr val="FFD966"/>
              </a:highlight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highlight>
                <a:srgbClr val="FFD966"/>
              </a:highlight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b="1" lang="id-ID" sz="2000">
                <a:solidFill>
                  <a:schemeClr val="dk1"/>
                </a:solidFill>
                <a:highlight>
                  <a:srgbClr val="FFD966"/>
                </a:highlight>
              </a:rPr>
              <a:t>Модуль 6:Керування ресурсами</a:t>
            </a:r>
            <a:endParaRPr b="1" sz="2000">
              <a:solidFill>
                <a:schemeClr val="dk1"/>
              </a:solidFill>
              <a:highlight>
                <a:srgbClr val="FFD966"/>
              </a:highlight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highlight>
                <a:srgbClr val="FFD966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d-ID" sz="2000">
                <a:solidFill>
                  <a:schemeClr val="dk1"/>
                </a:solidFill>
                <a:highlight>
                  <a:srgbClr val="FFD966"/>
                </a:highlight>
              </a:rPr>
              <a:t>Модуль 8: Ефективність навчання</a:t>
            </a:r>
            <a:endParaRPr b="1">
              <a:highlight>
                <a:srgbClr val="FFD966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gb0aa72e662_0_1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0325" y="2105400"/>
            <a:ext cx="2951446" cy="96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gdea2601508_0_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12226884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dea2601508_0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4200" y="246050"/>
            <a:ext cx="1416805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dea2601508_0_8"/>
          <p:cNvSpPr txBox="1"/>
          <p:nvPr/>
        </p:nvSpPr>
        <p:spPr>
          <a:xfrm>
            <a:off x="-44633" y="2321733"/>
            <a:ext cx="12081600" cy="37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27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ОСЬ ЩО ВАМ ПОТРІБНО ПРО МЕНЕ ЗНАТИ!</a:t>
            </a:r>
            <a:endParaRPr b="1" sz="2700">
              <a:solidFill>
                <a:schemeClr val="accent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8" name="Google Shape;118;gdea2601508_0_8"/>
          <p:cNvSpPr txBox="1"/>
          <p:nvPr/>
        </p:nvSpPr>
        <p:spPr>
          <a:xfrm>
            <a:off x="-142900" y="752167"/>
            <a:ext cx="11861700" cy="20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4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Я БУДУ ВАШИ ВИКЛАДАЧЕМ</a:t>
            </a:r>
            <a:endParaRPr b="1" sz="44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party time | Trending Gifs" id="119" name="Google Shape;119;gdea2601508_0_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8138" y="2875375"/>
            <a:ext cx="6696075" cy="351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ea2601508_0_31"/>
          <p:cNvSpPr txBox="1"/>
          <p:nvPr/>
        </p:nvSpPr>
        <p:spPr>
          <a:xfrm rot="-941767">
            <a:off x="4233818" y="1288777"/>
            <a:ext cx="7804530" cy="696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КЛАСНУ РОБОТУ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25" name="Google Shape;125;gdea2601508_0_31"/>
          <p:cNvSpPr txBox="1"/>
          <p:nvPr/>
        </p:nvSpPr>
        <p:spPr>
          <a:xfrm rot="3187330">
            <a:off x="4001122" y="5283837"/>
            <a:ext cx="7804560" cy="696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ОТРИМАТИ ЗНАННЯ</a:t>
            </a:r>
            <a:endParaRPr b="1" sz="4400">
              <a:solidFill>
                <a:srgbClr val="F6B26B"/>
              </a:solidFill>
            </a:endParaRPr>
          </a:p>
        </p:txBody>
      </p:sp>
      <p:pic>
        <p:nvPicPr>
          <p:cNvPr id="126" name="Google Shape;126;gdea2601508_0_3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12192000" cy="683843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dea2601508_0_31"/>
          <p:cNvSpPr txBox="1"/>
          <p:nvPr/>
        </p:nvSpPr>
        <p:spPr>
          <a:xfrm rot="-936285">
            <a:off x="-8899" y="1389548"/>
            <a:ext cx="7804471" cy="696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КЛАСНУ РОБОТУ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28" name="Google Shape;128;gdea2601508_0_31"/>
          <p:cNvSpPr txBox="1"/>
          <p:nvPr/>
        </p:nvSpPr>
        <p:spPr>
          <a:xfrm>
            <a:off x="812800" y="611167"/>
            <a:ext cx="9485100" cy="8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1" lang="id-ID" sz="53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ЧОМУ ВИ ТУТ?</a:t>
            </a:r>
            <a:endParaRPr b="1" sz="53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gdea2601508_0_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4200" y="246050"/>
            <a:ext cx="1416805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dea2601508_0_31"/>
          <p:cNvSpPr txBox="1"/>
          <p:nvPr/>
        </p:nvSpPr>
        <p:spPr>
          <a:xfrm>
            <a:off x="348850" y="2902225"/>
            <a:ext cx="78045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БАГАТО ГРОШЕЙ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31" name="Google Shape;131;gdea2601508_0_31"/>
          <p:cNvSpPr txBox="1"/>
          <p:nvPr/>
        </p:nvSpPr>
        <p:spPr>
          <a:xfrm rot="1353776">
            <a:off x="-1928844" y="4836148"/>
            <a:ext cx="7804573" cy="6965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НОВИХ ДРУЗІВ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32" name="Google Shape;132;gdea2601508_0_31"/>
          <p:cNvSpPr txBox="1"/>
          <p:nvPr/>
        </p:nvSpPr>
        <p:spPr>
          <a:xfrm rot="481396">
            <a:off x="404431" y="3675819"/>
            <a:ext cx="7804394" cy="6965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ОТРИМАТИ ЗНАННЯ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33" name="Google Shape;133;gdea2601508_0_31"/>
          <p:cNvSpPr txBox="1"/>
          <p:nvPr/>
        </p:nvSpPr>
        <p:spPr>
          <a:xfrm rot="878231">
            <a:off x="1232822" y="2003949"/>
            <a:ext cx="7804595" cy="6967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КЛАСНУ РОБОТУ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34" name="Google Shape;134;gdea2601508_0_31"/>
          <p:cNvSpPr txBox="1"/>
          <p:nvPr/>
        </p:nvSpPr>
        <p:spPr>
          <a:xfrm rot="264">
            <a:off x="1438896" y="4449577"/>
            <a:ext cx="78045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БАГАТО ГРОШЕЙ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35" name="Google Shape;135;gdea2601508_0_31"/>
          <p:cNvSpPr txBox="1"/>
          <p:nvPr/>
        </p:nvSpPr>
        <p:spPr>
          <a:xfrm rot="-1031041">
            <a:off x="518524" y="5640400"/>
            <a:ext cx="7804590" cy="6964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НОВИХ ДРУЗІВ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36" name="Google Shape;136;gdea2601508_0_31"/>
          <p:cNvSpPr txBox="1"/>
          <p:nvPr/>
        </p:nvSpPr>
        <p:spPr>
          <a:xfrm rot="1121057">
            <a:off x="4868453" y="2705418"/>
            <a:ext cx="7804512" cy="696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БАГАТО ГРОШЕЙ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37" name="Google Shape;137;gdea2601508_0_31"/>
          <p:cNvSpPr txBox="1"/>
          <p:nvPr/>
        </p:nvSpPr>
        <p:spPr>
          <a:xfrm>
            <a:off x="7073500" y="2426300"/>
            <a:ext cx="78045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НОВИХ ДРУЗІВ</a:t>
            </a:r>
            <a:endParaRPr b="1" sz="4400">
              <a:solidFill>
                <a:srgbClr val="F6B26B"/>
              </a:solidFill>
            </a:endParaRPr>
          </a:p>
        </p:txBody>
      </p:sp>
      <p:sp>
        <p:nvSpPr>
          <p:cNvPr id="138" name="Google Shape;138;gdea2601508_0_31"/>
          <p:cNvSpPr txBox="1"/>
          <p:nvPr/>
        </p:nvSpPr>
        <p:spPr>
          <a:xfrm rot="1122311">
            <a:off x="4233804" y="3964704"/>
            <a:ext cx="7804525" cy="6965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id-ID" sz="4400">
                <a:solidFill>
                  <a:srgbClr val="F1C232"/>
                </a:solidFill>
              </a:rPr>
              <a:t>ХОЧУ ОТРИМАТИ ЗНАННЯ</a:t>
            </a:r>
            <a:endParaRPr b="1" sz="4400">
              <a:solidFill>
                <a:srgbClr val="F6B26B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gb0aa72e662_0_189"/>
          <p:cNvPicPr preferRelativeResize="0"/>
          <p:nvPr/>
        </p:nvPicPr>
        <p:blipFill rotWithShape="1">
          <a:blip r:embed="rId3">
            <a:alphaModFix/>
          </a:blip>
          <a:srcRect b="0" l="21618" r="23817" t="0"/>
          <a:stretch/>
        </p:blipFill>
        <p:spPr>
          <a:xfrm>
            <a:off x="0" y="2825"/>
            <a:ext cx="493205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b0aa72e662_0_1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4200" y="246050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b0aa72e662_0_189"/>
          <p:cNvSpPr txBox="1"/>
          <p:nvPr/>
        </p:nvSpPr>
        <p:spPr>
          <a:xfrm>
            <a:off x="5686425" y="1333500"/>
            <a:ext cx="6233700" cy="49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6300">
                <a:solidFill>
                  <a:srgbClr val="FFFFFF"/>
                </a:solidFill>
                <a:highlight>
                  <a:srgbClr val="F1C232"/>
                </a:highlight>
                <a:latin typeface="Comfortaa"/>
                <a:ea typeface="Comfortaa"/>
                <a:cs typeface="Comfortaa"/>
                <a:sym typeface="Comfortaa"/>
              </a:rPr>
              <a:t>позна</a:t>
            </a:r>
            <a:endParaRPr b="1" sz="6300">
              <a:solidFill>
                <a:srgbClr val="FFFFFF"/>
              </a:solidFill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9800">
                <a:solidFill>
                  <a:srgbClr val="FFFFFF"/>
                </a:solidFill>
                <a:highlight>
                  <a:srgbClr val="F1C232"/>
                </a:highlight>
                <a:latin typeface="Comfortaa"/>
                <a:ea typeface="Comfortaa"/>
                <a:cs typeface="Comfortaa"/>
                <a:sym typeface="Comfortaa"/>
              </a:rPr>
              <a:t>ЙО</a:t>
            </a:r>
            <a:endParaRPr b="1" sz="9800">
              <a:solidFill>
                <a:srgbClr val="FFFFFF"/>
              </a:solidFill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6300">
                <a:solidFill>
                  <a:srgbClr val="FFFFFF"/>
                </a:solidFill>
                <a:highlight>
                  <a:srgbClr val="F1C232"/>
                </a:highlight>
                <a:latin typeface="Comfortaa"/>
                <a:ea typeface="Comfortaa"/>
                <a:cs typeface="Comfortaa"/>
                <a:sym typeface="Comfortaa"/>
              </a:rPr>
              <a:t>мимось?</a:t>
            </a:r>
            <a:endParaRPr b="1" sz="6300">
              <a:solidFill>
                <a:srgbClr val="FFFFFF"/>
              </a:solidFill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</p:txBody>
      </p:sp>
      <p:pic>
        <p:nvPicPr>
          <p:cNvPr id="146" name="Google Shape;146;gb0aa72e662_0_189"/>
          <p:cNvPicPr preferRelativeResize="0"/>
          <p:nvPr/>
        </p:nvPicPr>
        <p:blipFill rotWithShape="1">
          <a:blip r:embed="rId5">
            <a:alphaModFix/>
          </a:blip>
          <a:srcRect b="6930" l="6242" r="15535" t="7511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gb0aa72e662_0_82"/>
          <p:cNvPicPr preferRelativeResize="0"/>
          <p:nvPr/>
        </p:nvPicPr>
        <p:blipFill rotWithShape="1">
          <a:blip r:embed="rId3">
            <a:alphaModFix/>
          </a:blip>
          <a:srcRect b="9006" l="5020" r="16535" t="912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b0aa72e662_0_8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4200" y="246050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b0aa72e662_0_82"/>
          <p:cNvSpPr txBox="1"/>
          <p:nvPr/>
        </p:nvSpPr>
        <p:spPr>
          <a:xfrm>
            <a:off x="628650" y="1266825"/>
            <a:ext cx="10477500" cy="3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8000">
                <a:highlight>
                  <a:srgbClr val="F1C232"/>
                </a:highlight>
                <a:latin typeface="Comfortaa"/>
                <a:ea typeface="Comfortaa"/>
                <a:cs typeface="Comfortaa"/>
                <a:sym typeface="Comfortaa"/>
              </a:rPr>
              <a:t>ЗАПИТАННЯЧКА?</a:t>
            </a:r>
            <a:endParaRPr b="1" sz="4200"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